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5.png"/><Relationship Id="rId3" Type="http://schemas.openxmlformats.org/officeDocument/2006/relationships/image" Target="../media/image118.png"/><Relationship Id="rId21" Type="http://schemas.openxmlformats.org/officeDocument/2006/relationships/image" Target="../media/image1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38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4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7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6.png"/><Relationship Id="rId28" Type="http://schemas.openxmlformats.org/officeDocument/2006/relationships/image" Target="../media/image116.png"/><Relationship Id="rId10" Type="http://schemas.openxmlformats.org/officeDocument/2006/relationships/image" Target="../media/image125.png"/><Relationship Id="rId19" Type="http://schemas.openxmlformats.org/officeDocument/2006/relationships/image" Target="../media/image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5.png"/><Relationship Id="rId27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18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image" Target="../media/image117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20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19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19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2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66.png"/><Relationship Id="rId5" Type="http://schemas.openxmlformats.org/officeDocument/2006/relationships/image" Target="../media/image117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64.png"/><Relationship Id="rId9" Type="http://schemas.openxmlformats.org/officeDocument/2006/relationships/image" Target="../media/image121.png"/><Relationship Id="rId14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2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18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42" Type="http://schemas.openxmlformats.org/officeDocument/2006/relationships/image" Target="../media/image63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1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05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42" Type="http://schemas.openxmlformats.org/officeDocument/2006/relationships/image" Target="../media/image108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103.png"/><Relationship Id="rId40" Type="http://schemas.openxmlformats.org/officeDocument/2006/relationships/image" Target="../media/image106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36" Type="http://schemas.openxmlformats.org/officeDocument/2006/relationships/image" Target="../media/image10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7.png"/><Relationship Id="rId4" Type="http://schemas.openxmlformats.org/officeDocument/2006/relationships/image" Target="../media/image11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412066" y="15372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4864100" y="15372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6316133" y="153723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41836BF-BBD2-8722-612E-679B34CE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9"/>
          <a:stretch/>
        </p:blipFill>
        <p:spPr bwMode="auto">
          <a:xfrm>
            <a:off x="4787900" y="2733738"/>
            <a:ext cx="107950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6">
            <a:extLst>
              <a:ext uri="{FF2B5EF4-FFF2-40B4-BE49-F238E27FC236}">
                <a16:creationId xmlns:a16="http://schemas.microsoft.com/office/drawing/2014/main" id="{B7C532A8-D6DF-D10D-0B2D-6F2119BD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4628663"/>
            <a:ext cx="2823907" cy="20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67" y="975390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07067" y="934683"/>
            <a:ext cx="1068780" cy="18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2821427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4856035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16043</TotalTime>
  <Words>643</Words>
  <Application>Microsoft Office PowerPoint</Application>
  <PresentationFormat>Widescreen</PresentationFormat>
  <Paragraphs>100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145</cp:revision>
  <dcterms:created xsi:type="dcterms:W3CDTF">2023-07-26T17:49:20Z</dcterms:created>
  <dcterms:modified xsi:type="dcterms:W3CDTF">2024-11-25T22:46:08Z</dcterms:modified>
</cp:coreProperties>
</file>